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30">
            <a:extLst>
              <a:ext uri="{FF2B5EF4-FFF2-40B4-BE49-F238E27FC236}">
                <a16:creationId xmlns:a16="http://schemas.microsoft.com/office/drawing/2014/main" id="{6D084F67-5A84-4D75-9557-91F36FF62A6F}"/>
              </a:ext>
            </a:extLst>
          </p:cNvPr>
          <p:cNvSpPr>
            <a:spLocks/>
          </p:cNvSpPr>
          <p:nvPr/>
        </p:nvSpPr>
        <p:spPr bwMode="auto">
          <a:xfrm rot="19800000">
            <a:off x="992188" y="2997200"/>
            <a:ext cx="520700" cy="1223963"/>
          </a:xfrm>
          <a:custGeom>
            <a:avLst/>
            <a:gdLst>
              <a:gd name="T0" fmla="*/ 952 w 1542"/>
              <a:gd name="T1" fmla="*/ 2630 h 2630"/>
              <a:gd name="T2" fmla="*/ 589 w 1542"/>
              <a:gd name="T3" fmla="*/ 2630 h 2630"/>
              <a:gd name="T4" fmla="*/ 589 w 1542"/>
              <a:gd name="T5" fmla="*/ 1406 h 2630"/>
              <a:gd name="T6" fmla="*/ 0 w 1542"/>
              <a:gd name="T7" fmla="*/ 1587 h 2630"/>
              <a:gd name="T8" fmla="*/ 771 w 1542"/>
              <a:gd name="T9" fmla="*/ 0 h 2630"/>
              <a:gd name="T10" fmla="*/ 1542 w 1542"/>
              <a:gd name="T11" fmla="*/ 1587 h 2630"/>
              <a:gd name="T12" fmla="*/ 952 w 1542"/>
              <a:gd name="T13" fmla="*/ 1406 h 2630"/>
              <a:gd name="T14" fmla="*/ 952 w 1542"/>
              <a:gd name="T15" fmla="*/ 2630 h 2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2" h="2630">
                <a:moveTo>
                  <a:pt x="952" y="2630"/>
                </a:moveTo>
                <a:lnTo>
                  <a:pt x="589" y="2630"/>
                </a:lnTo>
                <a:lnTo>
                  <a:pt x="589" y="1406"/>
                </a:lnTo>
                <a:lnTo>
                  <a:pt x="0" y="1587"/>
                </a:lnTo>
                <a:lnTo>
                  <a:pt x="771" y="0"/>
                </a:lnTo>
                <a:lnTo>
                  <a:pt x="1542" y="1587"/>
                </a:lnTo>
                <a:lnTo>
                  <a:pt x="952" y="1406"/>
                </a:lnTo>
                <a:lnTo>
                  <a:pt x="952" y="263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2" name="Freeform 35">
            <a:extLst>
              <a:ext uri="{FF2B5EF4-FFF2-40B4-BE49-F238E27FC236}">
                <a16:creationId xmlns:a16="http://schemas.microsoft.com/office/drawing/2014/main" id="{87BD2E8A-00F6-4F64-93F6-BBE930F93570}"/>
              </a:ext>
            </a:extLst>
          </p:cNvPr>
          <p:cNvSpPr>
            <a:spLocks/>
          </p:cNvSpPr>
          <p:nvPr/>
        </p:nvSpPr>
        <p:spPr bwMode="auto">
          <a:xfrm rot="19800000">
            <a:off x="6392863" y="2851150"/>
            <a:ext cx="844550" cy="1439863"/>
          </a:xfrm>
          <a:custGeom>
            <a:avLst/>
            <a:gdLst>
              <a:gd name="T0" fmla="*/ 952 w 1542"/>
              <a:gd name="T1" fmla="*/ 2630 h 2630"/>
              <a:gd name="T2" fmla="*/ 589 w 1542"/>
              <a:gd name="T3" fmla="*/ 2630 h 2630"/>
              <a:gd name="T4" fmla="*/ 589 w 1542"/>
              <a:gd name="T5" fmla="*/ 1678 h 2630"/>
              <a:gd name="T6" fmla="*/ 0 w 1542"/>
              <a:gd name="T7" fmla="*/ 1905 h 2630"/>
              <a:gd name="T8" fmla="*/ 771 w 1542"/>
              <a:gd name="T9" fmla="*/ 0 h 2630"/>
              <a:gd name="T10" fmla="*/ 1542 w 1542"/>
              <a:gd name="T11" fmla="*/ 1950 h 2630"/>
              <a:gd name="T12" fmla="*/ 952 w 1542"/>
              <a:gd name="T13" fmla="*/ 1678 h 2630"/>
              <a:gd name="T14" fmla="*/ 952 w 1542"/>
              <a:gd name="T15" fmla="*/ 2630 h 2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2" h="2630">
                <a:moveTo>
                  <a:pt x="952" y="2630"/>
                </a:moveTo>
                <a:lnTo>
                  <a:pt x="589" y="2630"/>
                </a:lnTo>
                <a:lnTo>
                  <a:pt x="589" y="1678"/>
                </a:lnTo>
                <a:lnTo>
                  <a:pt x="0" y="1905"/>
                </a:lnTo>
                <a:lnTo>
                  <a:pt x="771" y="0"/>
                </a:lnTo>
                <a:lnTo>
                  <a:pt x="1542" y="1950"/>
                </a:lnTo>
                <a:lnTo>
                  <a:pt x="952" y="1678"/>
                </a:lnTo>
                <a:lnTo>
                  <a:pt x="952" y="263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3" name="Freeform 36">
            <a:extLst>
              <a:ext uri="{FF2B5EF4-FFF2-40B4-BE49-F238E27FC236}">
                <a16:creationId xmlns:a16="http://schemas.microsoft.com/office/drawing/2014/main" id="{A0A58415-EBA3-4B2A-9DA1-6DB27991AABF}"/>
              </a:ext>
            </a:extLst>
          </p:cNvPr>
          <p:cNvSpPr>
            <a:spLocks/>
          </p:cNvSpPr>
          <p:nvPr/>
        </p:nvSpPr>
        <p:spPr bwMode="auto">
          <a:xfrm rot="18900000">
            <a:off x="2865438" y="2852738"/>
            <a:ext cx="431800" cy="1439862"/>
          </a:xfrm>
          <a:custGeom>
            <a:avLst/>
            <a:gdLst>
              <a:gd name="T0" fmla="*/ 816 w 1270"/>
              <a:gd name="T1" fmla="*/ 2086 h 2086"/>
              <a:gd name="T2" fmla="*/ 453 w 1270"/>
              <a:gd name="T3" fmla="*/ 2086 h 2086"/>
              <a:gd name="T4" fmla="*/ 453 w 1270"/>
              <a:gd name="T5" fmla="*/ 862 h 2086"/>
              <a:gd name="T6" fmla="*/ 0 w 1270"/>
              <a:gd name="T7" fmla="*/ 952 h 2086"/>
              <a:gd name="T8" fmla="*/ 635 w 1270"/>
              <a:gd name="T9" fmla="*/ 0 h 2086"/>
              <a:gd name="T10" fmla="*/ 1270 w 1270"/>
              <a:gd name="T11" fmla="*/ 952 h 2086"/>
              <a:gd name="T12" fmla="*/ 816 w 1270"/>
              <a:gd name="T13" fmla="*/ 862 h 2086"/>
              <a:gd name="T14" fmla="*/ 816 w 1270"/>
              <a:gd name="T15" fmla="*/ 2086 h 2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2086">
                <a:moveTo>
                  <a:pt x="816" y="2086"/>
                </a:moveTo>
                <a:lnTo>
                  <a:pt x="453" y="2086"/>
                </a:lnTo>
                <a:lnTo>
                  <a:pt x="453" y="862"/>
                </a:lnTo>
                <a:lnTo>
                  <a:pt x="0" y="952"/>
                </a:lnTo>
                <a:lnTo>
                  <a:pt x="635" y="0"/>
                </a:lnTo>
                <a:lnTo>
                  <a:pt x="1270" y="952"/>
                </a:lnTo>
                <a:lnTo>
                  <a:pt x="816" y="862"/>
                </a:lnTo>
                <a:lnTo>
                  <a:pt x="816" y="208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4" name="Freeform 38">
            <a:extLst>
              <a:ext uri="{FF2B5EF4-FFF2-40B4-BE49-F238E27FC236}">
                <a16:creationId xmlns:a16="http://schemas.microsoft.com/office/drawing/2014/main" id="{2E2A1952-306D-4373-AEB4-DC39E2DC2F43}"/>
              </a:ext>
            </a:extLst>
          </p:cNvPr>
          <p:cNvSpPr>
            <a:spLocks/>
          </p:cNvSpPr>
          <p:nvPr/>
        </p:nvSpPr>
        <p:spPr bwMode="auto">
          <a:xfrm rot="19800000">
            <a:off x="8408988" y="2924175"/>
            <a:ext cx="647700" cy="1368425"/>
          </a:xfrm>
          <a:custGeom>
            <a:avLst/>
            <a:gdLst>
              <a:gd name="T0" fmla="*/ 907 w 1270"/>
              <a:gd name="T1" fmla="*/ 2086 h 2086"/>
              <a:gd name="T2" fmla="*/ 363 w 1270"/>
              <a:gd name="T3" fmla="*/ 2086 h 2086"/>
              <a:gd name="T4" fmla="*/ 363 w 1270"/>
              <a:gd name="T5" fmla="*/ 1451 h 2086"/>
              <a:gd name="T6" fmla="*/ 0 w 1270"/>
              <a:gd name="T7" fmla="*/ 1542 h 2086"/>
              <a:gd name="T8" fmla="*/ 635 w 1270"/>
              <a:gd name="T9" fmla="*/ 0 h 2086"/>
              <a:gd name="T10" fmla="*/ 1270 w 1270"/>
              <a:gd name="T11" fmla="*/ 1542 h 2086"/>
              <a:gd name="T12" fmla="*/ 907 w 1270"/>
              <a:gd name="T13" fmla="*/ 1451 h 2086"/>
              <a:gd name="T14" fmla="*/ 907 w 1270"/>
              <a:gd name="T15" fmla="*/ 2086 h 2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2086">
                <a:moveTo>
                  <a:pt x="907" y="2086"/>
                </a:moveTo>
                <a:lnTo>
                  <a:pt x="363" y="2086"/>
                </a:lnTo>
                <a:lnTo>
                  <a:pt x="363" y="1451"/>
                </a:lnTo>
                <a:lnTo>
                  <a:pt x="0" y="1542"/>
                </a:lnTo>
                <a:lnTo>
                  <a:pt x="635" y="0"/>
                </a:lnTo>
                <a:lnTo>
                  <a:pt x="1270" y="1542"/>
                </a:lnTo>
                <a:lnTo>
                  <a:pt x="907" y="1451"/>
                </a:lnTo>
                <a:lnTo>
                  <a:pt x="907" y="208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5" name="Freeform 42">
            <a:extLst>
              <a:ext uri="{FF2B5EF4-FFF2-40B4-BE49-F238E27FC236}">
                <a16:creationId xmlns:a16="http://schemas.microsoft.com/office/drawing/2014/main" id="{8FAD56CB-0962-499E-BD0A-CC42DE92E203}"/>
              </a:ext>
            </a:extLst>
          </p:cNvPr>
          <p:cNvSpPr>
            <a:spLocks/>
          </p:cNvSpPr>
          <p:nvPr/>
        </p:nvSpPr>
        <p:spPr bwMode="auto">
          <a:xfrm rot="18900000">
            <a:off x="4521200" y="2708275"/>
            <a:ext cx="719138" cy="1800225"/>
          </a:xfrm>
          <a:custGeom>
            <a:avLst/>
            <a:gdLst>
              <a:gd name="T0" fmla="*/ 499 w 1270"/>
              <a:gd name="T1" fmla="*/ 2086 h 2086"/>
              <a:gd name="T2" fmla="*/ 499 w 1270"/>
              <a:gd name="T3" fmla="*/ 1088 h 2086"/>
              <a:gd name="T4" fmla="*/ 0 w 1270"/>
              <a:gd name="T5" fmla="*/ 1179 h 2086"/>
              <a:gd name="T6" fmla="*/ 635 w 1270"/>
              <a:gd name="T7" fmla="*/ 0 h 2086"/>
              <a:gd name="T8" fmla="*/ 1270 w 1270"/>
              <a:gd name="T9" fmla="*/ 1179 h 2086"/>
              <a:gd name="T10" fmla="*/ 771 w 1270"/>
              <a:gd name="T11" fmla="*/ 1088 h 2086"/>
              <a:gd name="T12" fmla="*/ 771 w 1270"/>
              <a:gd name="T13" fmla="*/ 2086 h 2086"/>
              <a:gd name="T14" fmla="*/ 499 w 1270"/>
              <a:gd name="T15" fmla="*/ 2086 h 2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2086">
                <a:moveTo>
                  <a:pt x="499" y="2086"/>
                </a:moveTo>
                <a:lnTo>
                  <a:pt x="499" y="1088"/>
                </a:lnTo>
                <a:lnTo>
                  <a:pt x="0" y="1179"/>
                </a:lnTo>
                <a:lnTo>
                  <a:pt x="635" y="0"/>
                </a:lnTo>
                <a:lnTo>
                  <a:pt x="1270" y="1179"/>
                </a:lnTo>
                <a:lnTo>
                  <a:pt x="771" y="1088"/>
                </a:lnTo>
                <a:lnTo>
                  <a:pt x="771" y="2086"/>
                </a:lnTo>
                <a:lnTo>
                  <a:pt x="499" y="208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6" name="Freeform 50">
            <a:extLst>
              <a:ext uri="{FF2B5EF4-FFF2-40B4-BE49-F238E27FC236}">
                <a16:creationId xmlns:a16="http://schemas.microsoft.com/office/drawing/2014/main" id="{33EB342C-4262-4A2E-B68C-CD72B5B1E913}"/>
              </a:ext>
            </a:extLst>
          </p:cNvPr>
          <p:cNvSpPr>
            <a:spLocks/>
          </p:cNvSpPr>
          <p:nvPr/>
        </p:nvSpPr>
        <p:spPr bwMode="auto">
          <a:xfrm rot="19800000">
            <a:off x="6392863" y="859546"/>
            <a:ext cx="844550" cy="1439863"/>
          </a:xfrm>
          <a:custGeom>
            <a:avLst/>
            <a:gdLst>
              <a:gd name="T0" fmla="*/ 952 w 1542"/>
              <a:gd name="T1" fmla="*/ 2630 h 2630"/>
              <a:gd name="T2" fmla="*/ 589 w 1542"/>
              <a:gd name="T3" fmla="*/ 2630 h 2630"/>
              <a:gd name="T4" fmla="*/ 589 w 1542"/>
              <a:gd name="T5" fmla="*/ 1678 h 2630"/>
              <a:gd name="T6" fmla="*/ 0 w 1542"/>
              <a:gd name="T7" fmla="*/ 1905 h 2630"/>
              <a:gd name="T8" fmla="*/ 771 w 1542"/>
              <a:gd name="T9" fmla="*/ 0 h 2630"/>
              <a:gd name="T10" fmla="*/ 1542 w 1542"/>
              <a:gd name="T11" fmla="*/ 1950 h 2630"/>
              <a:gd name="T12" fmla="*/ 952 w 1542"/>
              <a:gd name="T13" fmla="*/ 1678 h 2630"/>
              <a:gd name="T14" fmla="*/ 952 w 1542"/>
              <a:gd name="T15" fmla="*/ 2630 h 2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2" h="2630">
                <a:moveTo>
                  <a:pt x="952" y="2630"/>
                </a:moveTo>
                <a:lnTo>
                  <a:pt x="589" y="2630"/>
                </a:lnTo>
                <a:lnTo>
                  <a:pt x="589" y="1678"/>
                </a:lnTo>
                <a:lnTo>
                  <a:pt x="0" y="1905"/>
                </a:lnTo>
                <a:lnTo>
                  <a:pt x="771" y="0"/>
                </a:lnTo>
                <a:lnTo>
                  <a:pt x="1542" y="1950"/>
                </a:lnTo>
                <a:lnTo>
                  <a:pt x="952" y="1678"/>
                </a:lnTo>
                <a:lnTo>
                  <a:pt x="952" y="263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" name="Freeform 51">
            <a:extLst>
              <a:ext uri="{FF2B5EF4-FFF2-40B4-BE49-F238E27FC236}">
                <a16:creationId xmlns:a16="http://schemas.microsoft.com/office/drawing/2014/main" id="{F67BA15C-42AE-4366-AA65-BF0D10A9FDE0}"/>
              </a:ext>
            </a:extLst>
          </p:cNvPr>
          <p:cNvSpPr>
            <a:spLocks/>
          </p:cNvSpPr>
          <p:nvPr/>
        </p:nvSpPr>
        <p:spPr bwMode="auto">
          <a:xfrm rot="19800000">
            <a:off x="8408987" y="932571"/>
            <a:ext cx="647700" cy="1368425"/>
          </a:xfrm>
          <a:custGeom>
            <a:avLst/>
            <a:gdLst>
              <a:gd name="T0" fmla="*/ 907 w 1270"/>
              <a:gd name="T1" fmla="*/ 2086 h 2086"/>
              <a:gd name="T2" fmla="*/ 363 w 1270"/>
              <a:gd name="T3" fmla="*/ 2086 h 2086"/>
              <a:gd name="T4" fmla="*/ 363 w 1270"/>
              <a:gd name="T5" fmla="*/ 1451 h 2086"/>
              <a:gd name="T6" fmla="*/ 0 w 1270"/>
              <a:gd name="T7" fmla="*/ 1542 h 2086"/>
              <a:gd name="T8" fmla="*/ 635 w 1270"/>
              <a:gd name="T9" fmla="*/ 0 h 2086"/>
              <a:gd name="T10" fmla="*/ 1270 w 1270"/>
              <a:gd name="T11" fmla="*/ 1542 h 2086"/>
              <a:gd name="T12" fmla="*/ 907 w 1270"/>
              <a:gd name="T13" fmla="*/ 1451 h 2086"/>
              <a:gd name="T14" fmla="*/ 907 w 1270"/>
              <a:gd name="T15" fmla="*/ 2086 h 2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2086">
                <a:moveTo>
                  <a:pt x="907" y="2086"/>
                </a:moveTo>
                <a:lnTo>
                  <a:pt x="363" y="2086"/>
                </a:lnTo>
                <a:lnTo>
                  <a:pt x="363" y="1451"/>
                </a:lnTo>
                <a:lnTo>
                  <a:pt x="0" y="1542"/>
                </a:lnTo>
                <a:lnTo>
                  <a:pt x="635" y="0"/>
                </a:lnTo>
                <a:lnTo>
                  <a:pt x="1270" y="1542"/>
                </a:lnTo>
                <a:lnTo>
                  <a:pt x="907" y="1451"/>
                </a:lnTo>
                <a:lnTo>
                  <a:pt x="907" y="208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" name="Freeform 52">
            <a:extLst>
              <a:ext uri="{FF2B5EF4-FFF2-40B4-BE49-F238E27FC236}">
                <a16:creationId xmlns:a16="http://schemas.microsoft.com/office/drawing/2014/main" id="{B5D65866-8022-4EEC-997C-E14BE6C2154F}"/>
              </a:ext>
            </a:extLst>
          </p:cNvPr>
          <p:cNvSpPr>
            <a:spLocks/>
          </p:cNvSpPr>
          <p:nvPr/>
        </p:nvSpPr>
        <p:spPr bwMode="auto">
          <a:xfrm rot="18900000">
            <a:off x="4592638" y="692150"/>
            <a:ext cx="719137" cy="1800225"/>
          </a:xfrm>
          <a:custGeom>
            <a:avLst/>
            <a:gdLst>
              <a:gd name="T0" fmla="*/ 499 w 1270"/>
              <a:gd name="T1" fmla="*/ 2086 h 2086"/>
              <a:gd name="T2" fmla="*/ 499 w 1270"/>
              <a:gd name="T3" fmla="*/ 1088 h 2086"/>
              <a:gd name="T4" fmla="*/ 0 w 1270"/>
              <a:gd name="T5" fmla="*/ 1179 h 2086"/>
              <a:gd name="T6" fmla="*/ 635 w 1270"/>
              <a:gd name="T7" fmla="*/ 0 h 2086"/>
              <a:gd name="T8" fmla="*/ 1270 w 1270"/>
              <a:gd name="T9" fmla="*/ 1179 h 2086"/>
              <a:gd name="T10" fmla="*/ 771 w 1270"/>
              <a:gd name="T11" fmla="*/ 1088 h 2086"/>
              <a:gd name="T12" fmla="*/ 771 w 1270"/>
              <a:gd name="T13" fmla="*/ 2086 h 2086"/>
              <a:gd name="T14" fmla="*/ 499 w 1270"/>
              <a:gd name="T15" fmla="*/ 2086 h 2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2086">
                <a:moveTo>
                  <a:pt x="499" y="2086"/>
                </a:moveTo>
                <a:lnTo>
                  <a:pt x="499" y="1088"/>
                </a:lnTo>
                <a:lnTo>
                  <a:pt x="0" y="1179"/>
                </a:lnTo>
                <a:lnTo>
                  <a:pt x="635" y="0"/>
                </a:lnTo>
                <a:lnTo>
                  <a:pt x="1270" y="1179"/>
                </a:lnTo>
                <a:lnTo>
                  <a:pt x="771" y="1088"/>
                </a:lnTo>
                <a:lnTo>
                  <a:pt x="771" y="2086"/>
                </a:lnTo>
                <a:lnTo>
                  <a:pt x="499" y="208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83EA8317-C388-4D81-9EDA-B5B1C236CDCF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マウスカーソル風矢印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1" name="Freeform 30">
            <a:extLst>
              <a:ext uri="{FF2B5EF4-FFF2-40B4-BE49-F238E27FC236}">
                <a16:creationId xmlns:a16="http://schemas.microsoft.com/office/drawing/2014/main" id="{7DE42061-EC27-4934-89B8-028A286D3F97}"/>
              </a:ext>
            </a:extLst>
          </p:cNvPr>
          <p:cNvSpPr>
            <a:spLocks/>
          </p:cNvSpPr>
          <p:nvPr/>
        </p:nvSpPr>
        <p:spPr bwMode="auto">
          <a:xfrm rot="19800000">
            <a:off x="992188" y="1016000"/>
            <a:ext cx="520700" cy="1223963"/>
          </a:xfrm>
          <a:custGeom>
            <a:avLst/>
            <a:gdLst>
              <a:gd name="T0" fmla="*/ 952 w 1542"/>
              <a:gd name="T1" fmla="*/ 2630 h 2630"/>
              <a:gd name="T2" fmla="*/ 589 w 1542"/>
              <a:gd name="T3" fmla="*/ 2630 h 2630"/>
              <a:gd name="T4" fmla="*/ 589 w 1542"/>
              <a:gd name="T5" fmla="*/ 1406 h 2630"/>
              <a:gd name="T6" fmla="*/ 0 w 1542"/>
              <a:gd name="T7" fmla="*/ 1587 h 2630"/>
              <a:gd name="T8" fmla="*/ 771 w 1542"/>
              <a:gd name="T9" fmla="*/ 0 h 2630"/>
              <a:gd name="T10" fmla="*/ 1542 w 1542"/>
              <a:gd name="T11" fmla="*/ 1587 h 2630"/>
              <a:gd name="T12" fmla="*/ 952 w 1542"/>
              <a:gd name="T13" fmla="*/ 1406 h 2630"/>
              <a:gd name="T14" fmla="*/ 952 w 1542"/>
              <a:gd name="T15" fmla="*/ 2630 h 2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2" h="2630">
                <a:moveTo>
                  <a:pt x="952" y="2630"/>
                </a:moveTo>
                <a:lnTo>
                  <a:pt x="589" y="2630"/>
                </a:lnTo>
                <a:lnTo>
                  <a:pt x="589" y="1406"/>
                </a:lnTo>
                <a:lnTo>
                  <a:pt x="0" y="1587"/>
                </a:lnTo>
                <a:lnTo>
                  <a:pt x="771" y="0"/>
                </a:lnTo>
                <a:lnTo>
                  <a:pt x="1542" y="1587"/>
                </a:lnTo>
                <a:lnTo>
                  <a:pt x="952" y="1406"/>
                </a:lnTo>
                <a:lnTo>
                  <a:pt x="952" y="263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2" name="Freeform 36">
            <a:extLst>
              <a:ext uri="{FF2B5EF4-FFF2-40B4-BE49-F238E27FC236}">
                <a16:creationId xmlns:a16="http://schemas.microsoft.com/office/drawing/2014/main" id="{92B72597-9568-424F-BC11-DFE8E0912F18}"/>
              </a:ext>
            </a:extLst>
          </p:cNvPr>
          <p:cNvSpPr>
            <a:spLocks/>
          </p:cNvSpPr>
          <p:nvPr/>
        </p:nvSpPr>
        <p:spPr bwMode="auto">
          <a:xfrm rot="18900000">
            <a:off x="2865438" y="871538"/>
            <a:ext cx="431800" cy="1439862"/>
          </a:xfrm>
          <a:custGeom>
            <a:avLst/>
            <a:gdLst>
              <a:gd name="T0" fmla="*/ 816 w 1270"/>
              <a:gd name="T1" fmla="*/ 2086 h 2086"/>
              <a:gd name="T2" fmla="*/ 453 w 1270"/>
              <a:gd name="T3" fmla="*/ 2086 h 2086"/>
              <a:gd name="T4" fmla="*/ 453 w 1270"/>
              <a:gd name="T5" fmla="*/ 862 h 2086"/>
              <a:gd name="T6" fmla="*/ 0 w 1270"/>
              <a:gd name="T7" fmla="*/ 952 h 2086"/>
              <a:gd name="T8" fmla="*/ 635 w 1270"/>
              <a:gd name="T9" fmla="*/ 0 h 2086"/>
              <a:gd name="T10" fmla="*/ 1270 w 1270"/>
              <a:gd name="T11" fmla="*/ 952 h 2086"/>
              <a:gd name="T12" fmla="*/ 816 w 1270"/>
              <a:gd name="T13" fmla="*/ 862 h 2086"/>
              <a:gd name="T14" fmla="*/ 816 w 1270"/>
              <a:gd name="T15" fmla="*/ 2086 h 2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2086">
                <a:moveTo>
                  <a:pt x="816" y="2086"/>
                </a:moveTo>
                <a:lnTo>
                  <a:pt x="453" y="2086"/>
                </a:lnTo>
                <a:lnTo>
                  <a:pt x="453" y="862"/>
                </a:lnTo>
                <a:lnTo>
                  <a:pt x="0" y="952"/>
                </a:lnTo>
                <a:lnTo>
                  <a:pt x="635" y="0"/>
                </a:lnTo>
                <a:lnTo>
                  <a:pt x="1270" y="952"/>
                </a:lnTo>
                <a:lnTo>
                  <a:pt x="816" y="862"/>
                </a:lnTo>
                <a:lnTo>
                  <a:pt x="816" y="208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" name="Freeform 30">
            <a:extLst>
              <a:ext uri="{FF2B5EF4-FFF2-40B4-BE49-F238E27FC236}">
                <a16:creationId xmlns:a16="http://schemas.microsoft.com/office/drawing/2014/main" id="{ED921D9C-9202-43F5-8387-39D8EEACAC6D}"/>
              </a:ext>
            </a:extLst>
          </p:cNvPr>
          <p:cNvSpPr>
            <a:spLocks/>
          </p:cNvSpPr>
          <p:nvPr/>
        </p:nvSpPr>
        <p:spPr bwMode="auto">
          <a:xfrm rot="19800000">
            <a:off x="992188" y="4886960"/>
            <a:ext cx="520700" cy="1223963"/>
          </a:xfrm>
          <a:custGeom>
            <a:avLst/>
            <a:gdLst>
              <a:gd name="T0" fmla="*/ 952 w 1542"/>
              <a:gd name="T1" fmla="*/ 2630 h 2630"/>
              <a:gd name="T2" fmla="*/ 589 w 1542"/>
              <a:gd name="T3" fmla="*/ 2630 h 2630"/>
              <a:gd name="T4" fmla="*/ 589 w 1542"/>
              <a:gd name="T5" fmla="*/ 1406 h 2630"/>
              <a:gd name="T6" fmla="*/ 0 w 1542"/>
              <a:gd name="T7" fmla="*/ 1587 h 2630"/>
              <a:gd name="T8" fmla="*/ 771 w 1542"/>
              <a:gd name="T9" fmla="*/ 0 h 2630"/>
              <a:gd name="T10" fmla="*/ 1542 w 1542"/>
              <a:gd name="T11" fmla="*/ 1587 h 2630"/>
              <a:gd name="T12" fmla="*/ 952 w 1542"/>
              <a:gd name="T13" fmla="*/ 1406 h 2630"/>
              <a:gd name="T14" fmla="*/ 952 w 1542"/>
              <a:gd name="T15" fmla="*/ 2630 h 2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2" h="2630">
                <a:moveTo>
                  <a:pt x="952" y="2630"/>
                </a:moveTo>
                <a:lnTo>
                  <a:pt x="589" y="2630"/>
                </a:lnTo>
                <a:lnTo>
                  <a:pt x="589" y="1406"/>
                </a:lnTo>
                <a:lnTo>
                  <a:pt x="0" y="1587"/>
                </a:lnTo>
                <a:lnTo>
                  <a:pt x="771" y="0"/>
                </a:lnTo>
                <a:lnTo>
                  <a:pt x="1542" y="1587"/>
                </a:lnTo>
                <a:lnTo>
                  <a:pt x="952" y="1406"/>
                </a:lnTo>
                <a:lnTo>
                  <a:pt x="952" y="263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44" name="Freeform 35">
            <a:extLst>
              <a:ext uri="{FF2B5EF4-FFF2-40B4-BE49-F238E27FC236}">
                <a16:creationId xmlns:a16="http://schemas.microsoft.com/office/drawing/2014/main" id="{5F6548E4-9ACE-4B6D-A63C-ED65157CC4F2}"/>
              </a:ext>
            </a:extLst>
          </p:cNvPr>
          <p:cNvSpPr>
            <a:spLocks/>
          </p:cNvSpPr>
          <p:nvPr/>
        </p:nvSpPr>
        <p:spPr bwMode="auto">
          <a:xfrm rot="19800000">
            <a:off x="6392863" y="4740910"/>
            <a:ext cx="844550" cy="1439863"/>
          </a:xfrm>
          <a:custGeom>
            <a:avLst/>
            <a:gdLst>
              <a:gd name="T0" fmla="*/ 952 w 1542"/>
              <a:gd name="T1" fmla="*/ 2630 h 2630"/>
              <a:gd name="T2" fmla="*/ 589 w 1542"/>
              <a:gd name="T3" fmla="*/ 2630 h 2630"/>
              <a:gd name="T4" fmla="*/ 589 w 1542"/>
              <a:gd name="T5" fmla="*/ 1678 h 2630"/>
              <a:gd name="T6" fmla="*/ 0 w 1542"/>
              <a:gd name="T7" fmla="*/ 1905 h 2630"/>
              <a:gd name="T8" fmla="*/ 771 w 1542"/>
              <a:gd name="T9" fmla="*/ 0 h 2630"/>
              <a:gd name="T10" fmla="*/ 1542 w 1542"/>
              <a:gd name="T11" fmla="*/ 1950 h 2630"/>
              <a:gd name="T12" fmla="*/ 952 w 1542"/>
              <a:gd name="T13" fmla="*/ 1678 h 2630"/>
              <a:gd name="T14" fmla="*/ 952 w 1542"/>
              <a:gd name="T15" fmla="*/ 2630 h 2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2" h="2630">
                <a:moveTo>
                  <a:pt x="952" y="2630"/>
                </a:moveTo>
                <a:lnTo>
                  <a:pt x="589" y="2630"/>
                </a:lnTo>
                <a:lnTo>
                  <a:pt x="589" y="1678"/>
                </a:lnTo>
                <a:lnTo>
                  <a:pt x="0" y="1905"/>
                </a:lnTo>
                <a:lnTo>
                  <a:pt x="771" y="0"/>
                </a:lnTo>
                <a:lnTo>
                  <a:pt x="1542" y="1950"/>
                </a:lnTo>
                <a:lnTo>
                  <a:pt x="952" y="1678"/>
                </a:lnTo>
                <a:lnTo>
                  <a:pt x="952" y="263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45" name="Freeform 36">
            <a:extLst>
              <a:ext uri="{FF2B5EF4-FFF2-40B4-BE49-F238E27FC236}">
                <a16:creationId xmlns:a16="http://schemas.microsoft.com/office/drawing/2014/main" id="{2306677C-F32F-477C-AC05-EF3BCAFD6607}"/>
              </a:ext>
            </a:extLst>
          </p:cNvPr>
          <p:cNvSpPr>
            <a:spLocks/>
          </p:cNvSpPr>
          <p:nvPr/>
        </p:nvSpPr>
        <p:spPr bwMode="auto">
          <a:xfrm rot="18900000">
            <a:off x="2865438" y="4742498"/>
            <a:ext cx="431800" cy="1439862"/>
          </a:xfrm>
          <a:custGeom>
            <a:avLst/>
            <a:gdLst>
              <a:gd name="T0" fmla="*/ 816 w 1270"/>
              <a:gd name="T1" fmla="*/ 2086 h 2086"/>
              <a:gd name="T2" fmla="*/ 453 w 1270"/>
              <a:gd name="T3" fmla="*/ 2086 h 2086"/>
              <a:gd name="T4" fmla="*/ 453 w 1270"/>
              <a:gd name="T5" fmla="*/ 862 h 2086"/>
              <a:gd name="T6" fmla="*/ 0 w 1270"/>
              <a:gd name="T7" fmla="*/ 952 h 2086"/>
              <a:gd name="T8" fmla="*/ 635 w 1270"/>
              <a:gd name="T9" fmla="*/ 0 h 2086"/>
              <a:gd name="T10" fmla="*/ 1270 w 1270"/>
              <a:gd name="T11" fmla="*/ 952 h 2086"/>
              <a:gd name="T12" fmla="*/ 816 w 1270"/>
              <a:gd name="T13" fmla="*/ 862 h 2086"/>
              <a:gd name="T14" fmla="*/ 816 w 1270"/>
              <a:gd name="T15" fmla="*/ 2086 h 2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2086">
                <a:moveTo>
                  <a:pt x="816" y="2086"/>
                </a:moveTo>
                <a:lnTo>
                  <a:pt x="453" y="2086"/>
                </a:lnTo>
                <a:lnTo>
                  <a:pt x="453" y="862"/>
                </a:lnTo>
                <a:lnTo>
                  <a:pt x="0" y="952"/>
                </a:lnTo>
                <a:lnTo>
                  <a:pt x="635" y="0"/>
                </a:lnTo>
                <a:lnTo>
                  <a:pt x="1270" y="952"/>
                </a:lnTo>
                <a:lnTo>
                  <a:pt x="816" y="862"/>
                </a:lnTo>
                <a:lnTo>
                  <a:pt x="816" y="2086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46" name="Freeform 38">
            <a:extLst>
              <a:ext uri="{FF2B5EF4-FFF2-40B4-BE49-F238E27FC236}">
                <a16:creationId xmlns:a16="http://schemas.microsoft.com/office/drawing/2014/main" id="{7BFA38A5-D38C-41C7-BE56-CE857EF83AA6}"/>
              </a:ext>
            </a:extLst>
          </p:cNvPr>
          <p:cNvSpPr>
            <a:spLocks/>
          </p:cNvSpPr>
          <p:nvPr/>
        </p:nvSpPr>
        <p:spPr bwMode="auto">
          <a:xfrm rot="19800000">
            <a:off x="8408988" y="4813935"/>
            <a:ext cx="647700" cy="1368425"/>
          </a:xfrm>
          <a:custGeom>
            <a:avLst/>
            <a:gdLst>
              <a:gd name="T0" fmla="*/ 907 w 1270"/>
              <a:gd name="T1" fmla="*/ 2086 h 2086"/>
              <a:gd name="T2" fmla="*/ 363 w 1270"/>
              <a:gd name="T3" fmla="*/ 2086 h 2086"/>
              <a:gd name="T4" fmla="*/ 363 w 1270"/>
              <a:gd name="T5" fmla="*/ 1451 h 2086"/>
              <a:gd name="T6" fmla="*/ 0 w 1270"/>
              <a:gd name="T7" fmla="*/ 1542 h 2086"/>
              <a:gd name="T8" fmla="*/ 635 w 1270"/>
              <a:gd name="T9" fmla="*/ 0 h 2086"/>
              <a:gd name="T10" fmla="*/ 1270 w 1270"/>
              <a:gd name="T11" fmla="*/ 1542 h 2086"/>
              <a:gd name="T12" fmla="*/ 907 w 1270"/>
              <a:gd name="T13" fmla="*/ 1451 h 2086"/>
              <a:gd name="T14" fmla="*/ 907 w 1270"/>
              <a:gd name="T15" fmla="*/ 2086 h 2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2086">
                <a:moveTo>
                  <a:pt x="907" y="2086"/>
                </a:moveTo>
                <a:lnTo>
                  <a:pt x="363" y="2086"/>
                </a:lnTo>
                <a:lnTo>
                  <a:pt x="363" y="1451"/>
                </a:lnTo>
                <a:lnTo>
                  <a:pt x="0" y="1542"/>
                </a:lnTo>
                <a:lnTo>
                  <a:pt x="635" y="0"/>
                </a:lnTo>
                <a:lnTo>
                  <a:pt x="1270" y="1542"/>
                </a:lnTo>
                <a:lnTo>
                  <a:pt x="907" y="1451"/>
                </a:lnTo>
                <a:lnTo>
                  <a:pt x="907" y="2086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47" name="Freeform 42">
            <a:extLst>
              <a:ext uri="{FF2B5EF4-FFF2-40B4-BE49-F238E27FC236}">
                <a16:creationId xmlns:a16="http://schemas.microsoft.com/office/drawing/2014/main" id="{BD0DDFEB-2EC8-4347-891A-74CF5E7A7DB3}"/>
              </a:ext>
            </a:extLst>
          </p:cNvPr>
          <p:cNvSpPr>
            <a:spLocks/>
          </p:cNvSpPr>
          <p:nvPr/>
        </p:nvSpPr>
        <p:spPr bwMode="auto">
          <a:xfrm rot="18900000">
            <a:off x="4521200" y="4598035"/>
            <a:ext cx="719138" cy="1800225"/>
          </a:xfrm>
          <a:custGeom>
            <a:avLst/>
            <a:gdLst>
              <a:gd name="T0" fmla="*/ 499 w 1270"/>
              <a:gd name="T1" fmla="*/ 2086 h 2086"/>
              <a:gd name="T2" fmla="*/ 499 w 1270"/>
              <a:gd name="T3" fmla="*/ 1088 h 2086"/>
              <a:gd name="T4" fmla="*/ 0 w 1270"/>
              <a:gd name="T5" fmla="*/ 1179 h 2086"/>
              <a:gd name="T6" fmla="*/ 635 w 1270"/>
              <a:gd name="T7" fmla="*/ 0 h 2086"/>
              <a:gd name="T8" fmla="*/ 1270 w 1270"/>
              <a:gd name="T9" fmla="*/ 1179 h 2086"/>
              <a:gd name="T10" fmla="*/ 771 w 1270"/>
              <a:gd name="T11" fmla="*/ 1088 h 2086"/>
              <a:gd name="T12" fmla="*/ 771 w 1270"/>
              <a:gd name="T13" fmla="*/ 2086 h 2086"/>
              <a:gd name="T14" fmla="*/ 499 w 1270"/>
              <a:gd name="T15" fmla="*/ 2086 h 2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2086">
                <a:moveTo>
                  <a:pt x="499" y="2086"/>
                </a:moveTo>
                <a:lnTo>
                  <a:pt x="499" y="1088"/>
                </a:lnTo>
                <a:lnTo>
                  <a:pt x="0" y="1179"/>
                </a:lnTo>
                <a:lnTo>
                  <a:pt x="635" y="0"/>
                </a:lnTo>
                <a:lnTo>
                  <a:pt x="1270" y="1179"/>
                </a:lnTo>
                <a:lnTo>
                  <a:pt x="771" y="1088"/>
                </a:lnTo>
                <a:lnTo>
                  <a:pt x="771" y="2086"/>
                </a:lnTo>
                <a:lnTo>
                  <a:pt x="499" y="2086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19F37D8-1B98-4340-9079-2A1B64BEFCA0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マウスカーソル風矢印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4" name="矢印: 右 33">
            <a:extLst>
              <a:ext uri="{FF2B5EF4-FFF2-40B4-BE49-F238E27FC236}">
                <a16:creationId xmlns:a16="http://schemas.microsoft.com/office/drawing/2014/main" id="{2ADFD7E7-6151-4AA8-A1ED-D7FCAAE10F51}"/>
              </a:ext>
            </a:extLst>
          </p:cNvPr>
          <p:cNvSpPr/>
          <p:nvPr/>
        </p:nvSpPr>
        <p:spPr>
          <a:xfrm rot="14400000">
            <a:off x="538809" y="1283871"/>
            <a:ext cx="1319693" cy="724444"/>
          </a:xfrm>
          <a:prstGeom prst="rightArrow">
            <a:avLst>
              <a:gd name="adj1" fmla="val 16886"/>
              <a:gd name="adj2" fmla="val 122694"/>
            </a:avLst>
          </a:prstGeom>
          <a:solidFill>
            <a:schemeClr val="bg1"/>
          </a:solidFill>
          <a:ln w="2540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35" name="矢印: 右 34">
            <a:extLst>
              <a:ext uri="{FF2B5EF4-FFF2-40B4-BE49-F238E27FC236}">
                <a16:creationId xmlns:a16="http://schemas.microsoft.com/office/drawing/2014/main" id="{03D0C822-1979-453B-9287-8DB86C75FB5A}"/>
              </a:ext>
            </a:extLst>
          </p:cNvPr>
          <p:cNvSpPr/>
          <p:nvPr/>
        </p:nvSpPr>
        <p:spPr>
          <a:xfrm rot="14400000">
            <a:off x="2390468" y="1283871"/>
            <a:ext cx="1319693" cy="724444"/>
          </a:xfrm>
          <a:prstGeom prst="rightArrow">
            <a:avLst>
              <a:gd name="adj1" fmla="val 28625"/>
              <a:gd name="adj2" fmla="val 143284"/>
            </a:avLst>
          </a:prstGeom>
          <a:solidFill>
            <a:schemeClr val="bg1"/>
          </a:solidFill>
          <a:ln w="2540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36" name="矢印: 右 35">
            <a:extLst>
              <a:ext uri="{FF2B5EF4-FFF2-40B4-BE49-F238E27FC236}">
                <a16:creationId xmlns:a16="http://schemas.microsoft.com/office/drawing/2014/main" id="{4FA74250-3CBA-4477-98AD-B1BDE66A6DD6}"/>
              </a:ext>
            </a:extLst>
          </p:cNvPr>
          <p:cNvSpPr/>
          <p:nvPr/>
        </p:nvSpPr>
        <p:spPr>
          <a:xfrm rot="14400000">
            <a:off x="4276416" y="1110483"/>
            <a:ext cx="1319693" cy="1071220"/>
          </a:xfrm>
          <a:prstGeom prst="rightArrow">
            <a:avLst>
              <a:gd name="adj1" fmla="val 16886"/>
              <a:gd name="adj2" fmla="val 99100"/>
            </a:avLst>
          </a:prstGeom>
          <a:solidFill>
            <a:schemeClr val="bg1"/>
          </a:solidFill>
          <a:ln w="2540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37" name="矢印: 右 36">
            <a:extLst>
              <a:ext uri="{FF2B5EF4-FFF2-40B4-BE49-F238E27FC236}">
                <a16:creationId xmlns:a16="http://schemas.microsoft.com/office/drawing/2014/main" id="{797F3EC9-12A3-4F6C-A7E2-957EAA4C155C}"/>
              </a:ext>
            </a:extLst>
          </p:cNvPr>
          <p:cNvSpPr/>
          <p:nvPr/>
        </p:nvSpPr>
        <p:spPr>
          <a:xfrm rot="14400000">
            <a:off x="6152842" y="1451924"/>
            <a:ext cx="1319693" cy="388338"/>
          </a:xfrm>
          <a:prstGeom prst="rightArrow">
            <a:avLst>
              <a:gd name="adj1" fmla="val 16886"/>
              <a:gd name="adj2" fmla="val 218610"/>
            </a:avLst>
          </a:prstGeom>
          <a:solidFill>
            <a:schemeClr val="bg1"/>
          </a:solidFill>
          <a:ln w="2540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38" name="矢印: 右 37">
            <a:extLst>
              <a:ext uri="{FF2B5EF4-FFF2-40B4-BE49-F238E27FC236}">
                <a16:creationId xmlns:a16="http://schemas.microsoft.com/office/drawing/2014/main" id="{140C01E8-B6C9-41A4-A704-9852F1EFDBD9}"/>
              </a:ext>
            </a:extLst>
          </p:cNvPr>
          <p:cNvSpPr/>
          <p:nvPr/>
        </p:nvSpPr>
        <p:spPr>
          <a:xfrm rot="14400000">
            <a:off x="8010218" y="1283871"/>
            <a:ext cx="1319693" cy="724444"/>
          </a:xfrm>
          <a:prstGeom prst="rightArrow">
            <a:avLst>
              <a:gd name="adj1" fmla="val 16886"/>
              <a:gd name="adj2" fmla="val 81831"/>
            </a:avLst>
          </a:prstGeom>
          <a:solidFill>
            <a:schemeClr val="bg1"/>
          </a:solidFill>
          <a:ln w="2540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4" name="矢印: 右 43">
            <a:extLst>
              <a:ext uri="{FF2B5EF4-FFF2-40B4-BE49-F238E27FC236}">
                <a16:creationId xmlns:a16="http://schemas.microsoft.com/office/drawing/2014/main" id="{97A9B26D-EDC6-4FC7-AB4C-09F4164204E4}"/>
              </a:ext>
            </a:extLst>
          </p:cNvPr>
          <p:cNvSpPr/>
          <p:nvPr/>
        </p:nvSpPr>
        <p:spPr>
          <a:xfrm rot="14400000">
            <a:off x="538809" y="3226971"/>
            <a:ext cx="1319693" cy="724444"/>
          </a:xfrm>
          <a:prstGeom prst="rightArrow">
            <a:avLst>
              <a:gd name="adj1" fmla="val 16886"/>
              <a:gd name="adj2" fmla="val 122694"/>
            </a:avLst>
          </a:prstGeom>
          <a:solidFill>
            <a:srgbClr val="FF0000"/>
          </a:solidFill>
          <a:ln>
            <a:noFill/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5" name="矢印: 右 44">
            <a:extLst>
              <a:ext uri="{FF2B5EF4-FFF2-40B4-BE49-F238E27FC236}">
                <a16:creationId xmlns:a16="http://schemas.microsoft.com/office/drawing/2014/main" id="{722792D6-5811-4B53-A7F5-CC3224CBC3A7}"/>
              </a:ext>
            </a:extLst>
          </p:cNvPr>
          <p:cNvSpPr/>
          <p:nvPr/>
        </p:nvSpPr>
        <p:spPr>
          <a:xfrm rot="14400000">
            <a:off x="2390468" y="3226971"/>
            <a:ext cx="1319693" cy="724444"/>
          </a:xfrm>
          <a:prstGeom prst="rightArrow">
            <a:avLst>
              <a:gd name="adj1" fmla="val 28625"/>
              <a:gd name="adj2" fmla="val 143284"/>
            </a:avLst>
          </a:prstGeom>
          <a:solidFill>
            <a:srgbClr val="FF0000"/>
          </a:solidFill>
          <a:ln>
            <a:noFill/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6" name="矢印: 右 45">
            <a:extLst>
              <a:ext uri="{FF2B5EF4-FFF2-40B4-BE49-F238E27FC236}">
                <a16:creationId xmlns:a16="http://schemas.microsoft.com/office/drawing/2014/main" id="{AABAED51-6677-418E-9604-FA606C523AE6}"/>
              </a:ext>
            </a:extLst>
          </p:cNvPr>
          <p:cNvSpPr/>
          <p:nvPr/>
        </p:nvSpPr>
        <p:spPr>
          <a:xfrm rot="14400000">
            <a:off x="4276416" y="3053583"/>
            <a:ext cx="1319693" cy="1071220"/>
          </a:xfrm>
          <a:prstGeom prst="rightArrow">
            <a:avLst>
              <a:gd name="adj1" fmla="val 16886"/>
              <a:gd name="adj2" fmla="val 99100"/>
            </a:avLst>
          </a:prstGeom>
          <a:solidFill>
            <a:srgbClr val="FF0000"/>
          </a:solidFill>
          <a:ln>
            <a:noFill/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7" name="矢印: 右 46">
            <a:extLst>
              <a:ext uri="{FF2B5EF4-FFF2-40B4-BE49-F238E27FC236}">
                <a16:creationId xmlns:a16="http://schemas.microsoft.com/office/drawing/2014/main" id="{FB18A65C-F42E-4665-B796-47AF154958D0}"/>
              </a:ext>
            </a:extLst>
          </p:cNvPr>
          <p:cNvSpPr/>
          <p:nvPr/>
        </p:nvSpPr>
        <p:spPr>
          <a:xfrm rot="14400000">
            <a:off x="6152842" y="3395024"/>
            <a:ext cx="1319693" cy="388338"/>
          </a:xfrm>
          <a:prstGeom prst="rightArrow">
            <a:avLst>
              <a:gd name="adj1" fmla="val 16886"/>
              <a:gd name="adj2" fmla="val 218610"/>
            </a:avLst>
          </a:prstGeom>
          <a:solidFill>
            <a:srgbClr val="FF0000"/>
          </a:solidFill>
          <a:ln>
            <a:noFill/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8" name="矢印: 右 47">
            <a:extLst>
              <a:ext uri="{FF2B5EF4-FFF2-40B4-BE49-F238E27FC236}">
                <a16:creationId xmlns:a16="http://schemas.microsoft.com/office/drawing/2014/main" id="{AC339C5B-7AD1-461F-9138-6E3DBD175812}"/>
              </a:ext>
            </a:extLst>
          </p:cNvPr>
          <p:cNvSpPr/>
          <p:nvPr/>
        </p:nvSpPr>
        <p:spPr>
          <a:xfrm rot="14400000">
            <a:off x="8010218" y="3226971"/>
            <a:ext cx="1319693" cy="724444"/>
          </a:xfrm>
          <a:prstGeom prst="rightArrow">
            <a:avLst>
              <a:gd name="adj1" fmla="val 16886"/>
              <a:gd name="adj2" fmla="val 81831"/>
            </a:avLst>
          </a:prstGeom>
          <a:solidFill>
            <a:srgbClr val="FF0000"/>
          </a:solidFill>
          <a:ln>
            <a:noFill/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0" name="矢印: 右 49">
            <a:extLst>
              <a:ext uri="{FF2B5EF4-FFF2-40B4-BE49-F238E27FC236}">
                <a16:creationId xmlns:a16="http://schemas.microsoft.com/office/drawing/2014/main" id="{5F369A92-6F83-47D7-BF69-53C3A207BD99}"/>
              </a:ext>
            </a:extLst>
          </p:cNvPr>
          <p:cNvSpPr/>
          <p:nvPr/>
        </p:nvSpPr>
        <p:spPr>
          <a:xfrm rot="14400000">
            <a:off x="538809" y="5131971"/>
            <a:ext cx="1319693" cy="724444"/>
          </a:xfrm>
          <a:prstGeom prst="rightArrow">
            <a:avLst>
              <a:gd name="adj1" fmla="val 16886"/>
              <a:gd name="adj2" fmla="val 122694"/>
            </a:avLst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1" name="矢印: 右 50">
            <a:extLst>
              <a:ext uri="{FF2B5EF4-FFF2-40B4-BE49-F238E27FC236}">
                <a16:creationId xmlns:a16="http://schemas.microsoft.com/office/drawing/2014/main" id="{DBA3A9F5-6B0E-405E-9A70-C588894BFC70}"/>
              </a:ext>
            </a:extLst>
          </p:cNvPr>
          <p:cNvSpPr/>
          <p:nvPr/>
        </p:nvSpPr>
        <p:spPr>
          <a:xfrm rot="14400000">
            <a:off x="2390468" y="5131971"/>
            <a:ext cx="1319693" cy="724444"/>
          </a:xfrm>
          <a:prstGeom prst="rightArrow">
            <a:avLst>
              <a:gd name="adj1" fmla="val 28625"/>
              <a:gd name="adj2" fmla="val 143284"/>
            </a:avLst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2" name="矢印: 右 51">
            <a:extLst>
              <a:ext uri="{FF2B5EF4-FFF2-40B4-BE49-F238E27FC236}">
                <a16:creationId xmlns:a16="http://schemas.microsoft.com/office/drawing/2014/main" id="{F05C325B-887E-4DC8-B2F3-E90A48AC63F7}"/>
              </a:ext>
            </a:extLst>
          </p:cNvPr>
          <p:cNvSpPr/>
          <p:nvPr/>
        </p:nvSpPr>
        <p:spPr>
          <a:xfrm rot="14400000">
            <a:off x="4276416" y="4958583"/>
            <a:ext cx="1319693" cy="1071220"/>
          </a:xfrm>
          <a:prstGeom prst="rightArrow">
            <a:avLst>
              <a:gd name="adj1" fmla="val 16886"/>
              <a:gd name="adj2" fmla="val 99100"/>
            </a:avLst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3" name="矢印: 右 52">
            <a:extLst>
              <a:ext uri="{FF2B5EF4-FFF2-40B4-BE49-F238E27FC236}">
                <a16:creationId xmlns:a16="http://schemas.microsoft.com/office/drawing/2014/main" id="{63CE0737-4C17-4513-80BE-754D211EFD7F}"/>
              </a:ext>
            </a:extLst>
          </p:cNvPr>
          <p:cNvSpPr/>
          <p:nvPr/>
        </p:nvSpPr>
        <p:spPr>
          <a:xfrm rot="14400000">
            <a:off x="6152842" y="5300024"/>
            <a:ext cx="1319693" cy="388338"/>
          </a:xfrm>
          <a:prstGeom prst="rightArrow">
            <a:avLst>
              <a:gd name="adj1" fmla="val 16886"/>
              <a:gd name="adj2" fmla="val 218610"/>
            </a:avLst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4" name="矢印: 右 53">
            <a:extLst>
              <a:ext uri="{FF2B5EF4-FFF2-40B4-BE49-F238E27FC236}">
                <a16:creationId xmlns:a16="http://schemas.microsoft.com/office/drawing/2014/main" id="{094036BE-B1A4-4A1B-8899-CCEF5A4CAFFD}"/>
              </a:ext>
            </a:extLst>
          </p:cNvPr>
          <p:cNvSpPr/>
          <p:nvPr/>
        </p:nvSpPr>
        <p:spPr>
          <a:xfrm rot="14400000">
            <a:off x="8010218" y="5131971"/>
            <a:ext cx="1319693" cy="724444"/>
          </a:xfrm>
          <a:prstGeom prst="rightArrow">
            <a:avLst>
              <a:gd name="adj1" fmla="val 16886"/>
              <a:gd name="adj2" fmla="val 81831"/>
            </a:avLst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pptxi56_マウスカーソル風矢印図形</dc:title>
  <dc:subject>pptxi56_マウスカーソル風矢印図形</dc:subject>
  <dc:creator>でじけろお</dc:creator>
  <cp:revision>1</cp:revision>
  <dcterms:created xsi:type="dcterms:W3CDTF">2018-05-20T00:31:01Z</dcterms:created>
  <dcterms:modified xsi:type="dcterms:W3CDTF">2022-01-17T15:26:56Z</dcterms:modified>
  <cp:version>1</cp:version>
</cp:coreProperties>
</file>